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8088" cy="10688638"/>
  <p:notesSz cx="6799263" cy="9929813"/>
  <p:defaultTextStyle/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436" y="48"/>
      </p:cViewPr>
      <p:guideLst>
        <p:guide orient="horz" pos="336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_bac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7516" cy="10689337"/>
          </a:xfrm>
          <a:prstGeom prst="rect">
            <a:avLst/>
          </a:prstGeom>
        </p:spPr>
      </p:pic>
      <p:pic>
        <p:nvPicPr>
          <p:cNvPr id="4" name="image1-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6464" y="896113"/>
            <a:ext cx="617220" cy="160019"/>
          </a:xfrm>
          <a:prstGeom prst="rect">
            <a:avLst/>
          </a:prstGeom>
          <a:noFill/>
        </p:spPr>
      </p:pic>
      <p:pic>
        <p:nvPicPr>
          <p:cNvPr id="5" name="image1-2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91072" y="2194561"/>
            <a:ext cx="544068" cy="68580"/>
          </a:xfrm>
          <a:prstGeom prst="rect">
            <a:avLst/>
          </a:prstGeom>
          <a:noFill/>
        </p:spPr>
      </p:pic>
      <p:pic>
        <p:nvPicPr>
          <p:cNvPr id="6" name="image1-3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96512" y="1408175"/>
            <a:ext cx="690372" cy="3067813"/>
          </a:xfrm>
          <a:prstGeom prst="rect">
            <a:avLst/>
          </a:prstGeom>
          <a:noFill/>
        </p:spPr>
      </p:pic>
      <p:pic>
        <p:nvPicPr>
          <p:cNvPr id="7" name="image1-4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76672" y="2066545"/>
            <a:ext cx="726948" cy="1879092"/>
          </a:xfrm>
          <a:prstGeom prst="rect">
            <a:avLst/>
          </a:prstGeom>
          <a:noFill/>
        </p:spPr>
      </p:pic>
      <p:pic>
        <p:nvPicPr>
          <p:cNvPr id="8" name="image1-5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5217" y="1810512"/>
            <a:ext cx="470916" cy="2318005"/>
          </a:xfrm>
          <a:prstGeom prst="rect">
            <a:avLst/>
          </a:prstGeom>
          <a:noFill/>
        </p:spPr>
      </p:pic>
      <p:pic>
        <p:nvPicPr>
          <p:cNvPr id="9" name="image1-6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07008" y="5596128"/>
            <a:ext cx="909828" cy="672084"/>
          </a:xfrm>
          <a:prstGeom prst="rect">
            <a:avLst/>
          </a:prstGeom>
          <a:noFill/>
        </p:spPr>
      </p:pic>
      <p:pic>
        <p:nvPicPr>
          <p:cNvPr id="10" name="image1-7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07008" y="5596128"/>
            <a:ext cx="909828" cy="672084"/>
          </a:xfrm>
          <a:prstGeom prst="rect">
            <a:avLst/>
          </a:prstGeom>
          <a:noFill/>
        </p:spPr>
      </p:pic>
      <p:pic>
        <p:nvPicPr>
          <p:cNvPr id="11" name="image1-8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43200" y="676657"/>
            <a:ext cx="1202436" cy="4475988"/>
          </a:xfrm>
          <a:prstGeom prst="rect">
            <a:avLst/>
          </a:prstGeom>
          <a:noFill/>
        </p:spPr>
      </p:pic>
      <p:pic>
        <p:nvPicPr>
          <p:cNvPr id="12" name="image1-9.pn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255264" y="6510528"/>
            <a:ext cx="68580" cy="2921508"/>
          </a:xfrm>
          <a:prstGeom prst="rect">
            <a:avLst/>
          </a:prstGeom>
          <a:noFill/>
        </p:spPr>
      </p:pic>
      <p:pic>
        <p:nvPicPr>
          <p:cNvPr id="13" name="image1-10.png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352545" y="6053328"/>
            <a:ext cx="763524" cy="3982212"/>
          </a:xfrm>
          <a:prstGeom prst="rect">
            <a:avLst/>
          </a:prstGeom>
          <a:noFill/>
        </p:spPr>
      </p:pic>
      <p:pic>
        <p:nvPicPr>
          <p:cNvPr id="14" name="image1-11.png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144768" y="438912"/>
            <a:ext cx="1165860" cy="9596628"/>
          </a:xfrm>
          <a:prstGeom prst="rect">
            <a:avLst/>
          </a:prstGeom>
          <a:noFill/>
        </p:spPr>
      </p:pic>
      <p:pic>
        <p:nvPicPr>
          <p:cNvPr id="15" name="image1-12.png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266944" y="6364224"/>
            <a:ext cx="873252" cy="2994660"/>
          </a:xfrm>
          <a:prstGeom prst="rect">
            <a:avLst/>
          </a:prstGeom>
          <a:noFill/>
        </p:spPr>
      </p:pic>
      <p:pic>
        <p:nvPicPr>
          <p:cNvPr id="16" name="image1-13.png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85216" y="676656"/>
            <a:ext cx="4567428" cy="9267445"/>
          </a:xfrm>
          <a:prstGeom prst="rect">
            <a:avLst/>
          </a:prstGeom>
          <a:noFill/>
        </p:spPr>
      </p:pic>
      <p:pic>
        <p:nvPicPr>
          <p:cNvPr id="17" name="image1-14.png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157984" y="9528047"/>
            <a:ext cx="288036" cy="672084"/>
          </a:xfrm>
          <a:prstGeom prst="rect">
            <a:avLst/>
          </a:prstGeom>
          <a:noFill/>
        </p:spPr>
      </p:pic>
      <p:pic>
        <p:nvPicPr>
          <p:cNvPr id="18" name="image1-15.png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938529" y="8156450"/>
            <a:ext cx="178308" cy="470915"/>
          </a:xfrm>
          <a:prstGeom prst="rect">
            <a:avLst/>
          </a:prstGeom>
          <a:noFill/>
        </p:spPr>
      </p:pic>
      <p:pic>
        <p:nvPicPr>
          <p:cNvPr id="19" name="image1-16.png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840480" y="7882128"/>
            <a:ext cx="507492" cy="196596"/>
          </a:xfrm>
          <a:prstGeom prst="rect">
            <a:avLst/>
          </a:prstGeom>
          <a:noFill/>
        </p:spPr>
      </p:pic>
      <p:pic>
        <p:nvPicPr>
          <p:cNvPr id="20" name="image1-17.png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327648" y="8759951"/>
            <a:ext cx="141732" cy="86869"/>
          </a:xfrm>
          <a:prstGeom prst="rect">
            <a:avLst/>
          </a:prstGeom>
          <a:noFill/>
        </p:spPr>
      </p:pic>
      <p:pic>
        <p:nvPicPr>
          <p:cNvPr id="21" name="image1-18.png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584449" y="7918704"/>
            <a:ext cx="141732" cy="68580"/>
          </a:xfrm>
          <a:prstGeom prst="rect">
            <a:avLst/>
          </a:prstGeom>
          <a:noFill/>
        </p:spPr>
      </p:pic>
      <p:pic>
        <p:nvPicPr>
          <p:cNvPr id="22" name="image1-19.png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975104" y="7498080"/>
            <a:ext cx="178308" cy="160019"/>
          </a:xfrm>
          <a:prstGeom prst="rect">
            <a:avLst/>
          </a:prstGeom>
          <a:noFill/>
        </p:spPr>
      </p:pic>
      <p:pic>
        <p:nvPicPr>
          <p:cNvPr id="23" name="image1-20.png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779776" y="6876289"/>
            <a:ext cx="178308" cy="379476"/>
          </a:xfrm>
          <a:prstGeom prst="rect">
            <a:avLst/>
          </a:prstGeom>
          <a:noFill/>
        </p:spPr>
      </p:pic>
      <p:pic>
        <p:nvPicPr>
          <p:cNvPr id="24" name="image1-21.png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975104" y="6108193"/>
            <a:ext cx="178308" cy="160019"/>
          </a:xfrm>
          <a:prstGeom prst="rect">
            <a:avLst/>
          </a:prstGeom>
          <a:noFill/>
        </p:spPr>
      </p:pic>
      <p:pic>
        <p:nvPicPr>
          <p:cNvPr id="25" name="image1-22.png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523745" y="5852160"/>
            <a:ext cx="141732" cy="178308"/>
          </a:xfrm>
          <a:prstGeom prst="rect">
            <a:avLst/>
          </a:prstGeom>
          <a:noFill/>
        </p:spPr>
      </p:pic>
      <p:pic>
        <p:nvPicPr>
          <p:cNvPr id="26" name="image1-23.png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19456" y="5321808"/>
            <a:ext cx="7200900" cy="105156"/>
          </a:xfrm>
          <a:prstGeom prst="rect">
            <a:avLst/>
          </a:prstGeom>
          <a:noFill/>
        </p:spPr>
      </p:pic>
      <p:pic>
        <p:nvPicPr>
          <p:cNvPr id="27" name="image1-24.png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974336" y="2395728"/>
            <a:ext cx="141732" cy="1129284"/>
          </a:xfrm>
          <a:prstGeom prst="rect">
            <a:avLst/>
          </a:prstGeom>
          <a:noFill/>
        </p:spPr>
      </p:pic>
      <p:pic>
        <p:nvPicPr>
          <p:cNvPr id="28" name="image1-25.png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084065" y="4169665"/>
            <a:ext cx="105156" cy="452628"/>
          </a:xfrm>
          <a:prstGeom prst="rect">
            <a:avLst/>
          </a:prstGeom>
          <a:noFill/>
        </p:spPr>
      </p:pic>
      <p:pic>
        <p:nvPicPr>
          <p:cNvPr id="29" name="image1-26.png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389888" y="2816352"/>
            <a:ext cx="141732" cy="416052"/>
          </a:xfrm>
          <a:prstGeom prst="rect">
            <a:avLst/>
          </a:prstGeom>
          <a:noFill/>
        </p:spPr>
      </p:pic>
      <p:pic>
        <p:nvPicPr>
          <p:cNvPr id="30" name="image1-27.png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950208" y="2194561"/>
            <a:ext cx="68580" cy="2482596"/>
          </a:xfrm>
          <a:prstGeom prst="rect">
            <a:avLst/>
          </a:prstGeom>
          <a:noFill/>
        </p:spPr>
      </p:pic>
      <p:pic>
        <p:nvPicPr>
          <p:cNvPr id="31" name="image1-28.png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3438145" y="2194559"/>
            <a:ext cx="178308" cy="818388"/>
          </a:xfrm>
          <a:prstGeom prst="rect">
            <a:avLst/>
          </a:prstGeom>
          <a:noFill/>
        </p:spPr>
      </p:pic>
      <p:pic>
        <p:nvPicPr>
          <p:cNvPr id="32" name="image1-29.png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084064" y="4151377"/>
            <a:ext cx="580644" cy="470915"/>
          </a:xfrm>
          <a:prstGeom prst="rect">
            <a:avLst/>
          </a:prstGeom>
          <a:noFill/>
        </p:spPr>
      </p:pic>
      <p:pic>
        <p:nvPicPr>
          <p:cNvPr id="33" name="image1-30.png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779777" y="2852928"/>
            <a:ext cx="141732" cy="86869"/>
          </a:xfrm>
          <a:prstGeom prst="rect">
            <a:avLst/>
          </a:prstGeom>
          <a:noFill/>
        </p:spPr>
      </p:pic>
      <p:pic>
        <p:nvPicPr>
          <p:cNvPr id="34" name="image1-31.png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4608576" y="438913"/>
            <a:ext cx="1275588" cy="1714500"/>
          </a:xfrm>
          <a:prstGeom prst="rect">
            <a:avLst/>
          </a:prstGeom>
          <a:noFill/>
        </p:spPr>
      </p:pic>
      <p:pic>
        <p:nvPicPr>
          <p:cNvPr id="35" name="image1-32.png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3474721" y="896111"/>
            <a:ext cx="141732" cy="86869"/>
          </a:xfrm>
          <a:prstGeom prst="rect">
            <a:avLst/>
          </a:prstGeom>
          <a:noFill/>
        </p:spPr>
      </p:pic>
      <p:pic>
        <p:nvPicPr>
          <p:cNvPr id="36" name="image1-33.png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2816352" y="896111"/>
            <a:ext cx="68580" cy="86869"/>
          </a:xfrm>
          <a:prstGeom prst="rect">
            <a:avLst/>
          </a:prstGeom>
          <a:noFill/>
        </p:spPr>
      </p:pic>
      <p:pic>
        <p:nvPicPr>
          <p:cNvPr id="37" name="image1-34.png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6876289" y="694944"/>
            <a:ext cx="397764" cy="324612"/>
          </a:xfrm>
          <a:prstGeom prst="rect">
            <a:avLst/>
          </a:prstGeom>
          <a:noFill/>
        </p:spPr>
      </p:pic>
      <p:pic>
        <p:nvPicPr>
          <p:cNvPr id="38" name="image1-35.png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1243584" y="896113"/>
            <a:ext cx="141732" cy="160019"/>
          </a:xfrm>
          <a:prstGeom prst="rect">
            <a:avLst/>
          </a:prstGeom>
          <a:noFill/>
        </p:spPr>
      </p:pic>
      <p:pic>
        <p:nvPicPr>
          <p:cNvPr id="1026" name="Picture 2" descr="Résultat de recherche d'images pour &quot;apf france handicap logo&quot;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8518" y="893965"/>
            <a:ext cx="1150829" cy="69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copieur_APF</dc:creator>
  <cp:lastModifiedBy>intervenant</cp:lastModifiedBy>
  <cp:revision>3</cp:revision>
  <cp:lastPrinted>2018-06-11T09:08:08Z</cp:lastPrinted>
  <dcterms:created xsi:type="dcterms:W3CDTF">2018-06-08T08:06:16Z</dcterms:created>
  <dcterms:modified xsi:type="dcterms:W3CDTF">2018-06-11T09:08:37Z</dcterms:modified>
</cp:coreProperties>
</file>